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C348A-6028-421C-BF24-19B0055E7508}" type="datetimeFigureOut">
              <a:rPr lang="en-IN" smtClean="0"/>
              <a:t>28-02-2023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19F53-E805-4C37-A5E6-C75E27033A0F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134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C348A-6028-421C-BF24-19B0055E7508}" type="datetimeFigureOut">
              <a:rPr lang="en-IN" smtClean="0"/>
              <a:t>28-02-2023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19F53-E805-4C37-A5E6-C75E27033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0555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C348A-6028-421C-BF24-19B0055E7508}" type="datetimeFigureOut">
              <a:rPr lang="en-IN" smtClean="0"/>
              <a:t>28-02-2023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19F53-E805-4C37-A5E6-C75E27033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2290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C348A-6028-421C-BF24-19B0055E7508}" type="datetimeFigureOut">
              <a:rPr lang="en-IN" smtClean="0"/>
              <a:t>28-02-2023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19F53-E805-4C37-A5E6-C75E27033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646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C348A-6028-421C-BF24-19B0055E7508}" type="datetimeFigureOut">
              <a:rPr lang="en-IN" smtClean="0"/>
              <a:t>28-02-2023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19F53-E805-4C37-A5E6-C75E27033A0F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9165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C348A-6028-421C-BF24-19B0055E7508}" type="datetimeFigureOut">
              <a:rPr lang="en-IN" smtClean="0"/>
              <a:t>28-02-2023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19F53-E805-4C37-A5E6-C75E27033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923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C348A-6028-421C-BF24-19B0055E7508}" type="datetimeFigureOut">
              <a:rPr lang="en-IN" smtClean="0"/>
              <a:t>28-02-2023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19F53-E805-4C37-A5E6-C75E27033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1593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C348A-6028-421C-BF24-19B0055E7508}" type="datetimeFigureOut">
              <a:rPr lang="en-IN" smtClean="0"/>
              <a:t>28-02-2023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19F53-E805-4C37-A5E6-C75E27033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6003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C348A-6028-421C-BF24-19B0055E7508}" type="datetimeFigureOut">
              <a:rPr lang="en-IN" smtClean="0"/>
              <a:t>28-02-2023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19F53-E805-4C37-A5E6-C75E27033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9283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11C348A-6028-421C-BF24-19B0055E7508}" type="datetimeFigureOut">
              <a:rPr lang="en-IN" smtClean="0"/>
              <a:t>28-02-2023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1219F53-E805-4C37-A5E6-C75E27033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6406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C348A-6028-421C-BF24-19B0055E7508}" type="datetimeFigureOut">
              <a:rPr lang="en-IN" smtClean="0"/>
              <a:t>28-02-2023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19F53-E805-4C37-A5E6-C75E27033A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8875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11C348A-6028-421C-BF24-19B0055E7508}" type="datetimeFigureOut">
              <a:rPr lang="en-IN" smtClean="0"/>
              <a:t>28-02-2023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1219F53-E805-4C37-A5E6-C75E27033A0F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83908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618C8-0FA2-76EF-5E5B-933AE99AE2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PHOTOGRAPHY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259EC6-272E-B567-DD4F-8FF9A2005D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en-US" sz="2200" dirty="0"/>
              <a:t>Mahasri</a:t>
            </a:r>
          </a:p>
          <a:p>
            <a:pPr algn="r"/>
            <a:r>
              <a:rPr lang="en-US" sz="2200" dirty="0" err="1"/>
              <a:t>Namakkani</a:t>
            </a:r>
            <a:r>
              <a:rPr lang="en-US" sz="2200" dirty="0"/>
              <a:t> 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1133690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92441-77BA-B3E9-EF5F-B4AC3AD6E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CF87A-FB29-8BD2-A2D0-754D79493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2C7DB2-89E6-49DE-802A-AE8B3B1DD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998" y="286603"/>
            <a:ext cx="10058400" cy="582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596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737BF-CD63-3D33-CF85-9D1CADBCC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615F19-AB3E-3FB2-641E-D64010591B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0407" y="1846263"/>
            <a:ext cx="7151511" cy="4022725"/>
          </a:xfrm>
        </p:spPr>
      </p:pic>
    </p:spTree>
    <p:extLst>
      <p:ext uri="{BB962C8B-B14F-4D97-AF65-F5344CB8AC3E}">
        <p14:creationId xmlns:p14="http://schemas.microsoft.com/office/powerpoint/2010/main" val="2884013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1BE2F-E11B-EAED-F3FD-B67872C80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THANK YOU!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401872-A461-EA87-4F24-C9EA7C0AA1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1957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420E7-230E-3D16-9196-96361694B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PIXEL STUDIO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BF561-290F-0DF5-6167-E6C54B61FB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Used HTML for the website format or layout</a:t>
            </a:r>
            <a:r>
              <a:rPr lang="en-IN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Used CSS and bootstrap for the style.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Used JavaScript for the validation.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For the landing page, bootstrap is used to style the page.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986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D9A18-A2E5-8736-DAE1-83C3A4850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06906"/>
          </a:xfrm>
        </p:spPr>
        <p:txBody>
          <a:bodyPr/>
          <a:lstStyle/>
          <a:p>
            <a:r>
              <a:rPr lang="en-US" dirty="0"/>
              <a:t>Landing page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D9852E-B540-647C-056C-56BF27CD5B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0407" y="1846263"/>
            <a:ext cx="7151511" cy="4022725"/>
          </a:xfrm>
        </p:spPr>
      </p:pic>
    </p:spTree>
    <p:extLst>
      <p:ext uri="{BB962C8B-B14F-4D97-AF65-F5344CB8AC3E}">
        <p14:creationId xmlns:p14="http://schemas.microsoft.com/office/powerpoint/2010/main" val="1426770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D2345-4FEA-F0FD-9D47-8CBA987D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19DFF-8552-5121-7CA8-03E2EBAAB3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D8FFBC-34F4-8BF9-62DD-79BA7AE0A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792" y="452487"/>
            <a:ext cx="11255604" cy="568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251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0D56-2528-145A-BE7E-AC7EB71C6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CE078-92F7-FC88-67CE-869DB3A53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521BD4-DC7D-B302-53E2-3E596B8A8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462" y="471340"/>
            <a:ext cx="11029361" cy="568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7220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D10F9-E340-1488-ED70-9C6D0D2CC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6A670-658F-CCA1-C242-B543308BD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9AA759-F368-2178-DCAC-410E3412C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437" y="461913"/>
            <a:ext cx="10439244" cy="551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359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A0DC5-B849-9C31-09CC-91D4F9C81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2" y="729664"/>
            <a:ext cx="10058400" cy="702302"/>
          </a:xfrm>
        </p:spPr>
        <p:txBody>
          <a:bodyPr>
            <a:normAutofit fontScale="90000"/>
          </a:bodyPr>
          <a:lstStyle/>
          <a:p>
            <a:r>
              <a:rPr lang="en-US" dirty="0"/>
              <a:t>Contest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823D7C-1C85-6319-5C62-5B2C237715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0407" y="1846263"/>
            <a:ext cx="7151511" cy="4022725"/>
          </a:xfrm>
        </p:spPr>
      </p:pic>
    </p:spTree>
    <p:extLst>
      <p:ext uri="{BB962C8B-B14F-4D97-AF65-F5344CB8AC3E}">
        <p14:creationId xmlns:p14="http://schemas.microsoft.com/office/powerpoint/2010/main" val="3837534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49A7C-9D7F-5C8E-2855-071E0C544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70A1C-D5BB-ED3C-FC6D-7AAA20B187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2C74E8-BADC-6A06-0E57-A7849519A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474" y="405353"/>
            <a:ext cx="11151910" cy="575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739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B8867-6A4F-F06C-7FB0-0A21A21A1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2EFAB2-EE66-2274-4444-0B9B723BB4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0407" y="1846263"/>
            <a:ext cx="7151511" cy="4022725"/>
          </a:xfrm>
        </p:spPr>
      </p:pic>
    </p:spTree>
    <p:extLst>
      <p:ext uri="{BB962C8B-B14F-4D97-AF65-F5344CB8AC3E}">
        <p14:creationId xmlns:p14="http://schemas.microsoft.com/office/powerpoint/2010/main" val="364826330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CA72677B-2F8C-4192-8EBE-D360BE3B20F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70</TotalTime>
  <Words>50</Words>
  <Application>Microsoft Office PowerPoint</Application>
  <PresentationFormat>Widescreen</PresentationFormat>
  <Paragraphs>13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Wingdings</vt:lpstr>
      <vt:lpstr>Retrospect</vt:lpstr>
      <vt:lpstr>PHOTOGRAPHY</vt:lpstr>
      <vt:lpstr>PIXEL STUDIO</vt:lpstr>
      <vt:lpstr>Landing page</vt:lpstr>
      <vt:lpstr>PowerPoint Presentation</vt:lpstr>
      <vt:lpstr>PowerPoint Presentation</vt:lpstr>
      <vt:lpstr>PowerPoint Presentation</vt:lpstr>
      <vt:lpstr>Contest</vt:lpstr>
      <vt:lpstr>PowerPoint Presentation</vt:lpstr>
      <vt:lpstr>Work</vt:lpstr>
      <vt:lpstr>PowerPoint Presentation</vt:lpstr>
      <vt:lpstr>Contact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PHOTOGRAPHY</dc:title>
  <dc:creator>M. Mahasri</dc:creator>
  <cp:lastModifiedBy>M. Mahasri</cp:lastModifiedBy>
  <cp:revision>4</cp:revision>
  <dcterms:created xsi:type="dcterms:W3CDTF">2023-02-28T05:29:57Z</dcterms:created>
  <dcterms:modified xsi:type="dcterms:W3CDTF">2023-02-28T15:43:34Z</dcterms:modified>
</cp:coreProperties>
</file>

<file path=docProps/thumbnail.jpeg>
</file>